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074" y="1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vey" userId="365d7213-995b-4743-b782-68b87a742136" providerId="ADAL" clId="{A8699674-22AD-4E01-ABC9-13D432A82580}"/>
    <pc:docChg chg="undo custSel modSld">
      <pc:chgData name="Harvey" userId="365d7213-995b-4743-b782-68b87a742136" providerId="ADAL" clId="{A8699674-22AD-4E01-ABC9-13D432A82580}" dt="2022-08-22T19:53:59.684" v="310" actId="20577"/>
      <pc:docMkLst>
        <pc:docMk/>
      </pc:docMkLst>
      <pc:sldChg chg="modSp mod">
        <pc:chgData name="Harvey" userId="365d7213-995b-4743-b782-68b87a742136" providerId="ADAL" clId="{A8699674-22AD-4E01-ABC9-13D432A82580}" dt="2022-08-22T19:53:59.684" v="310" actId="20577"/>
        <pc:sldMkLst>
          <pc:docMk/>
          <pc:sldMk cId="0" sldId="257"/>
        </pc:sldMkLst>
        <pc:spChg chg="mod">
          <ac:chgData name="Harvey" userId="365d7213-995b-4743-b782-68b87a742136" providerId="ADAL" clId="{A8699674-22AD-4E01-ABC9-13D432A82580}" dt="2022-08-22T19:53:59.684" v="310" actId="20577"/>
          <ac:spMkLst>
            <pc:docMk/>
            <pc:sldMk cId="0" sldId="257"/>
            <ac:spMk id="11" creationId="{00000000-0000-0000-0000-000000000000}"/>
          </ac:spMkLst>
        </pc:spChg>
      </pc:sldChg>
    </pc:docChg>
  </pc:docChgLst>
  <pc:docChgLst>
    <pc:chgData name="Chiara, Michael V (Mick) CIV USARMY USACC (USA)" userId="fd4fa045-1a0e-4ba6-af27-4fbe4db645a3" providerId="ADAL" clId="{72AE7403-2221-4271-B98D-18AFFC8A5AFC}"/>
    <pc:docChg chg="modSld">
      <pc:chgData name="Chiara, Michael V (Mick) CIV USARMY USACC (USA)" userId="fd4fa045-1a0e-4ba6-af27-4fbe4db645a3" providerId="ADAL" clId="{72AE7403-2221-4271-B98D-18AFFC8A5AFC}" dt="2022-08-30T14:43:17.885" v="21" actId="14100"/>
      <pc:docMkLst>
        <pc:docMk/>
      </pc:docMkLst>
      <pc:sldChg chg="modSp mod">
        <pc:chgData name="Chiara, Michael V (Mick) CIV USARMY USACC (USA)" userId="fd4fa045-1a0e-4ba6-af27-4fbe4db645a3" providerId="ADAL" clId="{72AE7403-2221-4271-B98D-18AFFC8A5AFC}" dt="2022-08-30T14:43:17.885" v="21" actId="14100"/>
        <pc:sldMkLst>
          <pc:docMk/>
          <pc:sldMk cId="0" sldId="257"/>
        </pc:sldMkLst>
        <pc:spChg chg="mod">
          <ac:chgData name="Chiara, Michael V (Mick) CIV USARMY USACC (USA)" userId="fd4fa045-1a0e-4ba6-af27-4fbe4db645a3" providerId="ADAL" clId="{72AE7403-2221-4271-B98D-18AFFC8A5AFC}" dt="2022-08-30T14:42:45.349" v="17" actId="20577"/>
          <ac:spMkLst>
            <pc:docMk/>
            <pc:sldMk cId="0" sldId="257"/>
            <ac:spMk id="11" creationId="{00000000-0000-0000-0000-000000000000}"/>
          </ac:spMkLst>
        </pc:spChg>
        <pc:spChg chg="mod">
          <ac:chgData name="Chiara, Michael V (Mick) CIV USARMY USACC (USA)" userId="fd4fa045-1a0e-4ba6-af27-4fbe4db645a3" providerId="ADAL" clId="{72AE7403-2221-4271-B98D-18AFFC8A5AFC}" dt="2022-08-30T14:43:17.885" v="21" actId="14100"/>
          <ac:spMkLst>
            <pc:docMk/>
            <pc:sldMk cId="0" sldId="257"/>
            <ac:spMk id="15" creationId="{00000000-0000-0000-0000-000000000000}"/>
          </ac:spMkLst>
        </pc:spChg>
      </pc:sldChg>
    </pc:docChg>
  </pc:docChgLst>
  <pc:docChgLst>
    <pc:chgData name="Harvey" userId="365d7213-995b-4743-b782-68b87a742136" providerId="ADAL" clId="{76AE5721-A223-4A11-AFB1-524538C8E794}"/>
    <pc:docChg chg="modSld">
      <pc:chgData name="Harvey" userId="365d7213-995b-4743-b782-68b87a742136" providerId="ADAL" clId="{76AE5721-A223-4A11-AFB1-524538C8E794}" dt="2023-08-21T18:52:23.490" v="45" actId="20577"/>
      <pc:docMkLst>
        <pc:docMk/>
      </pc:docMkLst>
      <pc:sldChg chg="modSp mod">
        <pc:chgData name="Harvey" userId="365d7213-995b-4743-b782-68b87a742136" providerId="ADAL" clId="{76AE5721-A223-4A11-AFB1-524538C8E794}" dt="2023-08-21T18:52:23.490" v="45" actId="20577"/>
        <pc:sldMkLst>
          <pc:docMk/>
          <pc:sldMk cId="0" sldId="257"/>
        </pc:sldMkLst>
        <pc:spChg chg="mod">
          <ac:chgData name="Harvey" userId="365d7213-995b-4743-b782-68b87a742136" providerId="ADAL" clId="{76AE5721-A223-4A11-AFB1-524538C8E794}" dt="2023-08-21T18:52:23.490" v="45" actId="20577"/>
          <ac:spMkLst>
            <pc:docMk/>
            <pc:sldMk cId="0" sldId="257"/>
            <ac:spMk id="11" creationId="{00000000-0000-0000-0000-000000000000}"/>
          </ac:spMkLst>
        </pc:spChg>
      </pc:sldChg>
    </pc:docChg>
  </pc:docChgLst>
  <pc:docChgLst>
    <pc:chgData name="Gleason, Howard T CIV USARMY USACC (USA)" userId="S::howard.t.gleason.civ@army.mil::42289d4d-819a-460f-9e2f-61aaec23750a" providerId="AD" clId="Web-{5B82B138-9B63-4796-B73F-D0BCA9701296}"/>
    <pc:docChg chg="modSld">
      <pc:chgData name="Gleason, Howard T CIV USARMY USACC (USA)" userId="S::howard.t.gleason.civ@army.mil::42289d4d-819a-460f-9e2f-61aaec23750a" providerId="AD" clId="Web-{5B82B138-9B63-4796-B73F-D0BCA9701296}" dt="2022-08-30T14:42:28.304" v="6" actId="20577"/>
      <pc:docMkLst>
        <pc:docMk/>
      </pc:docMkLst>
      <pc:sldChg chg="modSp">
        <pc:chgData name="Gleason, Howard T CIV USARMY USACC (USA)" userId="S::howard.t.gleason.civ@army.mil::42289d4d-819a-460f-9e2f-61aaec23750a" providerId="AD" clId="Web-{5B82B138-9B63-4796-B73F-D0BCA9701296}" dt="2022-08-30T14:42:28.304" v="6" actId="20577"/>
        <pc:sldMkLst>
          <pc:docMk/>
          <pc:sldMk cId="0" sldId="257"/>
        </pc:sldMkLst>
        <pc:spChg chg="mod">
          <ac:chgData name="Gleason, Howard T CIV USARMY USACC (USA)" userId="S::howard.t.gleason.civ@army.mil::42289d4d-819a-460f-9e2f-61aaec23750a" providerId="AD" clId="Web-{5B82B138-9B63-4796-B73F-D0BCA9701296}" dt="2022-08-30T14:42:28.304" v="6" actId="20577"/>
          <ac:spMkLst>
            <pc:docMk/>
            <pc:sldMk cId="0" sldId="257"/>
            <ac:spMk id="11" creationId="{00000000-0000-0000-0000-000000000000}"/>
          </ac:spMkLst>
        </pc:spChg>
      </pc:sldChg>
    </pc:docChg>
  </pc:docChgLst>
  <pc:docChgLst>
    <pc:chgData name="Casteel, Harvey W CIV USARMY USACC (USA)" userId="365d7213-995b-4743-b782-68b87a742136" providerId="ADAL" clId="{76AE5721-A223-4A11-AFB1-524538C8E794}"/>
    <pc:docChg chg="modSld">
      <pc:chgData name="Casteel, Harvey W CIV USARMY USACC (USA)" userId="365d7213-995b-4743-b782-68b87a742136" providerId="ADAL" clId="{76AE5721-A223-4A11-AFB1-524538C8E794}" dt="2023-08-03T12:26:21.660" v="94" actId="13926"/>
      <pc:docMkLst>
        <pc:docMk/>
      </pc:docMkLst>
      <pc:sldChg chg="modSp mod">
        <pc:chgData name="Casteel, Harvey W CIV USARMY USACC (USA)" userId="365d7213-995b-4743-b782-68b87a742136" providerId="ADAL" clId="{76AE5721-A223-4A11-AFB1-524538C8E794}" dt="2023-07-25T16:56:24.903" v="3" actId="20577"/>
        <pc:sldMkLst>
          <pc:docMk/>
          <pc:sldMk cId="0" sldId="256"/>
        </pc:sldMkLst>
        <pc:spChg chg="mod">
          <ac:chgData name="Casteel, Harvey W CIV USARMY USACC (USA)" userId="365d7213-995b-4743-b782-68b87a742136" providerId="ADAL" clId="{76AE5721-A223-4A11-AFB1-524538C8E794}" dt="2023-07-25T16:56:24.903" v="3" actId="20577"/>
          <ac:spMkLst>
            <pc:docMk/>
            <pc:sldMk cId="0" sldId="256"/>
            <ac:spMk id="23" creationId="{00000000-0000-0000-0000-000000000000}"/>
          </ac:spMkLst>
        </pc:spChg>
      </pc:sldChg>
      <pc:sldChg chg="modSp mod">
        <pc:chgData name="Casteel, Harvey W CIV USARMY USACC (USA)" userId="365d7213-995b-4743-b782-68b87a742136" providerId="ADAL" clId="{76AE5721-A223-4A11-AFB1-524538C8E794}" dt="2023-08-03T12:26:21.660" v="94" actId="13926"/>
        <pc:sldMkLst>
          <pc:docMk/>
          <pc:sldMk cId="0" sldId="257"/>
        </pc:sldMkLst>
        <pc:spChg chg="mod">
          <ac:chgData name="Casteel, Harvey W CIV USARMY USACC (USA)" userId="365d7213-995b-4743-b782-68b87a742136" providerId="ADAL" clId="{76AE5721-A223-4A11-AFB1-524538C8E794}" dt="2023-08-03T12:26:21.660" v="94" actId="13926"/>
          <ac:spMkLst>
            <pc:docMk/>
            <pc:sldMk cId="0" sldId="257"/>
            <ac:spMk id="1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E25F69-66FD-4C9F-805E-E680B787C54B}"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25F69-66FD-4C9F-805E-E680B787C54B}"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25F69-66FD-4C9F-805E-E680B787C54B}"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25F69-66FD-4C9F-805E-E680B787C54B}"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25F69-66FD-4C9F-805E-E680B787C54B}"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25F69-66FD-4C9F-805E-E680B787C54B}"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25F69-66FD-4C9F-805E-E680B787C54B}" type="datetimeFigureOut">
              <a:rPr lang="en-US" smtClean="0"/>
              <a:pPr/>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25F69-66FD-4C9F-805E-E680B787C54B}"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25F69-66FD-4C9F-805E-E680B787C54B}"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E25F69-66FD-4C9F-805E-E680B787C54B}"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E25F69-66FD-4C9F-805E-E680B787C54B}"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EF078-39D0-404B-9A8F-0A388DE9C8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25F69-66FD-4C9F-805E-E680B787C54B}" type="datetimeFigureOut">
              <a:rPr lang="en-US" smtClean="0"/>
              <a:pPr/>
              <a:t>8/21/2023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FEF078-39D0-404B-9A8F-0A388DE9C8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76200" y="152400"/>
            <a:ext cx="4038600" cy="6553200"/>
          </a:xfrm>
          <a:prstGeom prst="rect">
            <a:avLst/>
          </a:prstGeom>
          <a:noFill/>
          <a:ln w="85725" cmpd="thickThin">
            <a:solidFill>
              <a:srgbClr val="FFC000"/>
            </a:solidFill>
          </a:ln>
        </p:spPr>
        <p:txBody>
          <a:bodyPr wrap="square" rtlCol="0">
            <a:spAutoFit/>
          </a:bodyPr>
          <a:lstStyle/>
          <a:p>
            <a:endParaRPr lang="en-US"/>
          </a:p>
        </p:txBody>
      </p:sp>
      <p:sp>
        <p:nvSpPr>
          <p:cNvPr id="4" name="TextBox 3"/>
          <p:cNvSpPr txBox="1"/>
          <p:nvPr/>
        </p:nvSpPr>
        <p:spPr>
          <a:xfrm>
            <a:off x="5007318" y="152400"/>
            <a:ext cx="4038600" cy="6553200"/>
          </a:xfrm>
          <a:prstGeom prst="rect">
            <a:avLst/>
          </a:prstGeom>
          <a:noFill/>
          <a:ln w="85725" cmpd="thickThin">
            <a:solidFill>
              <a:srgbClr val="FFC000"/>
            </a:solidFill>
          </a:ln>
        </p:spPr>
        <p:txBody>
          <a:bodyPr wrap="square" rtlCol="0">
            <a:spAutoFit/>
          </a:bodyPr>
          <a:lstStyle/>
          <a:p>
            <a:endParaRPr lang="en-US"/>
          </a:p>
        </p:txBody>
      </p:sp>
      <p:sp>
        <p:nvSpPr>
          <p:cNvPr id="7" name="Rectangle 6"/>
          <p:cNvSpPr/>
          <p:nvPr/>
        </p:nvSpPr>
        <p:spPr>
          <a:xfrm>
            <a:off x="4654778" y="-304800"/>
            <a:ext cx="4572000" cy="1938992"/>
          </a:xfrm>
          <a:prstGeom prst="rect">
            <a:avLst/>
          </a:prstGeom>
        </p:spPr>
        <p:txBody>
          <a:bodyPr>
            <a:spAutoFit/>
          </a:bodyPr>
          <a:lstStyle/>
          <a:p>
            <a:pPr algn="ctr"/>
            <a:endParaRPr lang="en-US" sz="4000">
              <a:solidFill>
                <a:srgbClr val="0000FF"/>
              </a:solidFill>
              <a:latin typeface="Bookman Old Style" panose="02050604050505020204" pitchFamily="18" charset="0"/>
              <a:cs typeface="Arial" pitchFamily="34" charset="0"/>
            </a:endParaRPr>
          </a:p>
          <a:p>
            <a:pPr algn="ctr"/>
            <a:r>
              <a:rPr lang="en-US" sz="4000">
                <a:solidFill>
                  <a:srgbClr val="0000FF"/>
                </a:solidFill>
                <a:latin typeface="Bookman Old Style" panose="02050604050505020204" pitchFamily="18" charset="0"/>
                <a:cs typeface="Arial" pitchFamily="34" charset="0"/>
              </a:rPr>
              <a:t> </a:t>
            </a:r>
            <a:r>
              <a:rPr lang="en-US" sz="4000" b="1">
                <a:latin typeface="Bookman Old Style" panose="02050604050505020204" pitchFamily="18" charset="0"/>
                <a:cs typeface="Arial" pitchFamily="34" charset="0"/>
              </a:rPr>
              <a:t>PATRIOT DAY CEREMONY</a:t>
            </a:r>
            <a:endParaRPr lang="en-US" sz="4000">
              <a:latin typeface="Bookman Old Style" panose="02050604050505020204" pitchFamily="18" charset="0"/>
              <a:cs typeface="Arial" pitchFamily="34" charset="0"/>
            </a:endParaRPr>
          </a:p>
        </p:txBody>
      </p:sp>
      <p:grpSp>
        <p:nvGrpSpPr>
          <p:cNvPr id="20" name="Group 19"/>
          <p:cNvGrpSpPr/>
          <p:nvPr/>
        </p:nvGrpSpPr>
        <p:grpSpPr>
          <a:xfrm>
            <a:off x="128390" y="457200"/>
            <a:ext cx="3892296" cy="6324600"/>
            <a:chOff x="298704" y="453450"/>
            <a:chExt cx="3892296" cy="6324600"/>
          </a:xfrm>
        </p:grpSpPr>
        <p:sp>
          <p:nvSpPr>
            <p:cNvPr id="16" name="TextBox 15"/>
            <p:cNvSpPr txBox="1"/>
            <p:nvPr/>
          </p:nvSpPr>
          <p:spPr>
            <a:xfrm>
              <a:off x="779914" y="453450"/>
              <a:ext cx="2972289" cy="369332"/>
            </a:xfrm>
            <a:prstGeom prst="rect">
              <a:avLst/>
            </a:prstGeom>
            <a:noFill/>
          </p:spPr>
          <p:txBody>
            <a:bodyPr wrap="none" rtlCol="0">
              <a:spAutoFit/>
            </a:bodyPr>
            <a:lstStyle/>
            <a:p>
              <a:r>
                <a:rPr lang="en-US" b="1" u="sng">
                  <a:latin typeface="Bookman Old Style" panose="02050604050505020204" pitchFamily="18" charset="0"/>
                  <a:cs typeface="Arial" pitchFamily="34" charset="0"/>
                </a:rPr>
                <a:t>UNITED STATES ARMY</a:t>
              </a:r>
            </a:p>
          </p:txBody>
        </p:sp>
        <p:sp>
          <p:nvSpPr>
            <p:cNvPr id="17" name="TextBox 16"/>
            <p:cNvSpPr txBox="1"/>
            <p:nvPr/>
          </p:nvSpPr>
          <p:spPr>
            <a:xfrm>
              <a:off x="298704" y="1063050"/>
              <a:ext cx="3892296" cy="1446550"/>
            </a:xfrm>
            <a:prstGeom prst="rect">
              <a:avLst/>
            </a:prstGeom>
            <a:noFill/>
          </p:spPr>
          <p:txBody>
            <a:bodyPr wrap="square" rtlCol="0">
              <a:spAutoFit/>
            </a:bodyPr>
            <a:lstStyle/>
            <a:p>
              <a:pPr algn="just"/>
              <a:r>
                <a:rPr lang="en-US" sz="800">
                  <a:latin typeface="Bookman Old Style" panose="02050604050505020204" pitchFamily="18" charset="0"/>
                  <a:cs typeface="Arial" pitchFamily="34" charset="0"/>
                </a:rPr>
                <a:t>“The Army Goes Rolling Along” is the official song of the United States  Army.  The “Caisson Song” was originally written by Field Artillery First Lieutenant (later Brigadier General) Edmund L. Gruber, while stationed in the Philippines in 1908. The original lyrics reflect routine activities in a horse-drawn field artillery battery.  The song was transformed into a march by John Philip Sousa in 1917 and renamed “The Field Artillery Song.”  It was adopted in 1956 as the official song of the Army and retitled,  “The Army Goes Rolling Along.”  The current lyrics tell the story of the Army’s past, present, and future.  The “Army Goes Rolling Along” is played at the conclusion of every U.S. Army ceremony and all Soldiers are expected to stand and sing along.</a:t>
              </a:r>
            </a:p>
          </p:txBody>
        </p:sp>
        <p:sp>
          <p:nvSpPr>
            <p:cNvPr id="18" name="Text Box 3"/>
            <p:cNvSpPr txBox="1">
              <a:spLocks noChangeArrowheads="1"/>
            </p:cNvSpPr>
            <p:nvPr/>
          </p:nvSpPr>
          <p:spPr bwMode="auto">
            <a:xfrm>
              <a:off x="627514" y="2438400"/>
              <a:ext cx="3352800" cy="4339650"/>
            </a:xfrm>
            <a:prstGeom prst="rect">
              <a:avLst/>
            </a:prstGeom>
            <a:noFill/>
            <a:ln w="9525">
              <a:noFill/>
              <a:miter lim="800000"/>
              <a:headEnd/>
              <a:tailEnd/>
            </a:ln>
            <a:effectLst/>
          </p:spPr>
          <p:txBody>
            <a:bodyPr wrap="square">
              <a:spAutoFit/>
            </a:bodyPr>
            <a:lstStyle/>
            <a:p>
              <a:pPr algn="ctr" defTabSz="1019175">
                <a:defRPr/>
              </a:pPr>
              <a:r>
                <a:rPr lang="en-US" sz="800" b="1" i="1">
                  <a:latin typeface="Bookman Old Style" panose="02050604050505020204" pitchFamily="18" charset="0"/>
                  <a:cs typeface="Arial" pitchFamily="34" charset="0"/>
                </a:rPr>
                <a:t> </a:t>
              </a:r>
            </a:p>
            <a:p>
              <a:pPr algn="ctr" defTabSz="1019175">
                <a:defRPr/>
              </a:pPr>
              <a:r>
                <a:rPr lang="en-US" sz="800" b="1">
                  <a:latin typeface="Bookman Old Style" panose="02050604050505020204" pitchFamily="18" charset="0"/>
                  <a:cs typeface="Arial" pitchFamily="34" charset="0"/>
                </a:rPr>
                <a:t>March along, sing our song,</a:t>
              </a:r>
            </a:p>
            <a:p>
              <a:pPr algn="ctr" defTabSz="1019175">
                <a:lnSpc>
                  <a:spcPct val="150000"/>
                </a:lnSpc>
                <a:defRPr/>
              </a:pPr>
              <a:r>
                <a:rPr lang="en-US" sz="800" b="1">
                  <a:latin typeface="Bookman Old Style" panose="02050604050505020204" pitchFamily="18" charset="0"/>
                  <a:cs typeface="Arial" pitchFamily="34" charset="0"/>
                </a:rPr>
                <a:t>With the Army of the free.</a:t>
              </a:r>
            </a:p>
            <a:p>
              <a:pPr algn="ctr" defTabSz="1019175">
                <a:lnSpc>
                  <a:spcPct val="150000"/>
                </a:lnSpc>
                <a:defRPr/>
              </a:pPr>
              <a:r>
                <a:rPr lang="en-US" sz="800" b="1">
                  <a:latin typeface="Bookman Old Style" panose="02050604050505020204" pitchFamily="18" charset="0"/>
                  <a:cs typeface="Arial" pitchFamily="34" charset="0"/>
                </a:rPr>
                <a:t>Count the brave, count the true, </a:t>
              </a:r>
            </a:p>
            <a:p>
              <a:pPr algn="ctr" defTabSz="1019175">
                <a:lnSpc>
                  <a:spcPct val="150000"/>
                </a:lnSpc>
                <a:defRPr/>
              </a:pPr>
              <a:r>
                <a:rPr lang="en-US" sz="800" b="1">
                  <a:latin typeface="Bookman Old Style" panose="02050604050505020204" pitchFamily="18" charset="0"/>
                  <a:cs typeface="Arial" pitchFamily="34" charset="0"/>
                </a:rPr>
                <a:t>Who have fought to victory.</a:t>
              </a:r>
            </a:p>
            <a:p>
              <a:pPr algn="ctr" defTabSz="1019175">
                <a:lnSpc>
                  <a:spcPct val="150000"/>
                </a:lnSpc>
                <a:defRPr/>
              </a:pPr>
              <a:r>
                <a:rPr lang="en-US" sz="800" b="1">
                  <a:latin typeface="Bookman Old Style" panose="02050604050505020204" pitchFamily="18" charset="0"/>
                  <a:cs typeface="Arial" pitchFamily="34" charset="0"/>
                </a:rPr>
                <a:t>We’re the Army and proud of our name!</a:t>
              </a:r>
            </a:p>
            <a:p>
              <a:pPr algn="ctr" defTabSz="1019175">
                <a:lnSpc>
                  <a:spcPct val="150000"/>
                </a:lnSpc>
                <a:defRPr/>
              </a:pPr>
              <a:r>
                <a:rPr lang="en-US" sz="800" b="1">
                  <a:latin typeface="Bookman Old Style" panose="02050604050505020204" pitchFamily="18" charset="0"/>
                  <a:cs typeface="Arial" pitchFamily="34" charset="0"/>
                </a:rPr>
                <a:t>We’re the Army and proudly proclaim:</a:t>
              </a:r>
            </a:p>
            <a:p>
              <a:pPr algn="ctr" defTabSz="1019175">
                <a:lnSpc>
                  <a:spcPct val="150000"/>
                </a:lnSpc>
                <a:defRPr/>
              </a:pPr>
              <a:endParaRPr lang="en-US" sz="800" b="1">
                <a:latin typeface="Bookman Old Style" panose="02050604050505020204" pitchFamily="18" charset="0"/>
                <a:cs typeface="Arial" pitchFamily="34" charset="0"/>
              </a:endParaRPr>
            </a:p>
            <a:p>
              <a:pPr algn="ctr" defTabSz="1019175">
                <a:lnSpc>
                  <a:spcPct val="150000"/>
                </a:lnSpc>
                <a:defRPr/>
              </a:pPr>
              <a:r>
                <a:rPr lang="en-US" sz="800" b="1">
                  <a:latin typeface="Bookman Old Style" panose="02050604050505020204" pitchFamily="18" charset="0"/>
                  <a:cs typeface="Arial" pitchFamily="34" charset="0"/>
                </a:rPr>
                <a:t>First to fight for the right,</a:t>
              </a:r>
            </a:p>
            <a:p>
              <a:pPr algn="ctr" defTabSz="1019175">
                <a:lnSpc>
                  <a:spcPct val="150000"/>
                </a:lnSpc>
                <a:defRPr/>
              </a:pPr>
              <a:r>
                <a:rPr lang="en-US" sz="800" b="1">
                  <a:latin typeface="Bookman Old Style" panose="02050604050505020204" pitchFamily="18" charset="0"/>
                  <a:cs typeface="Arial" pitchFamily="34" charset="0"/>
                </a:rPr>
                <a:t>And to build the Nation’s might,</a:t>
              </a:r>
            </a:p>
            <a:p>
              <a:pPr algn="ctr" defTabSz="1019175">
                <a:lnSpc>
                  <a:spcPct val="150000"/>
                </a:lnSpc>
                <a:defRPr/>
              </a:pPr>
              <a:r>
                <a:rPr lang="en-US" sz="800" b="1">
                  <a:latin typeface="Bookman Old Style" panose="02050604050505020204" pitchFamily="18" charset="0"/>
                  <a:cs typeface="Arial" pitchFamily="34" charset="0"/>
                </a:rPr>
                <a:t>And THE ARMY GOES ROLLING ALONG.</a:t>
              </a:r>
            </a:p>
            <a:p>
              <a:pPr algn="ctr" defTabSz="1019175">
                <a:lnSpc>
                  <a:spcPct val="150000"/>
                </a:lnSpc>
                <a:defRPr/>
              </a:pPr>
              <a:endParaRPr lang="en-US" sz="800" b="1">
                <a:latin typeface="Bookman Old Style" panose="02050604050505020204" pitchFamily="18" charset="0"/>
                <a:cs typeface="Arial" pitchFamily="34" charset="0"/>
              </a:endParaRPr>
            </a:p>
            <a:p>
              <a:pPr algn="ctr" defTabSz="1019175">
                <a:lnSpc>
                  <a:spcPct val="150000"/>
                </a:lnSpc>
                <a:defRPr/>
              </a:pPr>
              <a:r>
                <a:rPr lang="en-US" sz="800" b="1">
                  <a:latin typeface="Bookman Old Style" panose="02050604050505020204" pitchFamily="18" charset="0"/>
                  <a:cs typeface="Arial" pitchFamily="34" charset="0"/>
                </a:rPr>
                <a:t>Proud of all we have done,</a:t>
              </a:r>
            </a:p>
            <a:p>
              <a:pPr algn="ctr" defTabSz="1019175">
                <a:lnSpc>
                  <a:spcPct val="150000"/>
                </a:lnSpc>
                <a:defRPr/>
              </a:pPr>
              <a:r>
                <a:rPr lang="en-US" sz="800" b="1">
                  <a:latin typeface="Bookman Old Style" panose="02050604050505020204" pitchFamily="18" charset="0"/>
                  <a:cs typeface="Arial" pitchFamily="34" charset="0"/>
                </a:rPr>
                <a:t>Fighting till the battle’s won,</a:t>
              </a:r>
            </a:p>
            <a:p>
              <a:pPr algn="ctr" defTabSz="1019175">
                <a:lnSpc>
                  <a:spcPct val="150000"/>
                </a:lnSpc>
                <a:defRPr/>
              </a:pPr>
              <a:r>
                <a:rPr lang="en-US" sz="800" b="1">
                  <a:latin typeface="Bookman Old Style" panose="02050604050505020204" pitchFamily="18" charset="0"/>
                  <a:cs typeface="Arial" pitchFamily="34" charset="0"/>
                </a:rPr>
                <a:t>And THE ARMY GOES ROLLING ALONG.</a:t>
              </a:r>
            </a:p>
            <a:p>
              <a:pPr algn="ctr" defTabSz="1019175">
                <a:lnSpc>
                  <a:spcPct val="150000"/>
                </a:lnSpc>
                <a:defRPr/>
              </a:pPr>
              <a:endParaRPr lang="en-US" sz="800" b="1">
                <a:latin typeface="Bookman Old Style" panose="02050604050505020204" pitchFamily="18" charset="0"/>
                <a:cs typeface="Arial" pitchFamily="34" charset="0"/>
              </a:endParaRPr>
            </a:p>
            <a:p>
              <a:pPr algn="ctr" defTabSz="1019175">
                <a:lnSpc>
                  <a:spcPct val="150000"/>
                </a:lnSpc>
                <a:defRPr/>
              </a:pPr>
              <a:r>
                <a:rPr lang="en-US" sz="800" b="1">
                  <a:latin typeface="Bookman Old Style" panose="02050604050505020204" pitchFamily="18" charset="0"/>
                  <a:cs typeface="Arial" pitchFamily="34" charset="0"/>
                </a:rPr>
                <a:t>Then it’s Hi! Hi! Hey!</a:t>
              </a:r>
            </a:p>
            <a:p>
              <a:pPr algn="ctr" defTabSz="1019175">
                <a:lnSpc>
                  <a:spcPct val="150000"/>
                </a:lnSpc>
                <a:defRPr/>
              </a:pPr>
              <a:r>
                <a:rPr lang="en-US" sz="800" b="1">
                  <a:latin typeface="Bookman Old Style" panose="02050604050505020204" pitchFamily="18" charset="0"/>
                  <a:cs typeface="Arial" pitchFamily="34" charset="0"/>
                </a:rPr>
                <a:t>The Army’s on its way.</a:t>
              </a:r>
            </a:p>
            <a:p>
              <a:pPr algn="ctr" defTabSz="1019175">
                <a:lnSpc>
                  <a:spcPct val="150000"/>
                </a:lnSpc>
                <a:defRPr/>
              </a:pPr>
              <a:r>
                <a:rPr lang="en-US" sz="800" b="1">
                  <a:latin typeface="Bookman Old Style" panose="02050604050505020204" pitchFamily="18" charset="0"/>
                  <a:cs typeface="Arial" pitchFamily="34" charset="0"/>
                </a:rPr>
                <a:t>Count off the cadence loud and strong!</a:t>
              </a:r>
            </a:p>
            <a:p>
              <a:pPr algn="ctr" defTabSz="1019175">
                <a:lnSpc>
                  <a:spcPct val="150000"/>
                </a:lnSpc>
                <a:defRPr/>
              </a:pPr>
              <a:endParaRPr lang="en-US" sz="800" b="1">
                <a:latin typeface="Bookman Old Style" panose="02050604050505020204" pitchFamily="18" charset="0"/>
                <a:cs typeface="Arial" pitchFamily="34" charset="0"/>
              </a:endParaRPr>
            </a:p>
            <a:p>
              <a:pPr algn="ctr" defTabSz="1019175">
                <a:lnSpc>
                  <a:spcPct val="150000"/>
                </a:lnSpc>
                <a:defRPr/>
              </a:pPr>
              <a:r>
                <a:rPr lang="en-US" sz="800" b="1">
                  <a:latin typeface="Bookman Old Style" panose="02050604050505020204" pitchFamily="18" charset="0"/>
                  <a:cs typeface="Arial" pitchFamily="34" charset="0"/>
                </a:rPr>
                <a:t>For </a:t>
              </a:r>
              <a:r>
                <a:rPr lang="en-US" sz="800" b="1" err="1">
                  <a:latin typeface="Bookman Old Style" panose="02050604050505020204" pitchFamily="18" charset="0"/>
                  <a:cs typeface="Arial" pitchFamily="34" charset="0"/>
                </a:rPr>
                <a:t>where’er</a:t>
              </a:r>
              <a:r>
                <a:rPr lang="en-US" sz="800" b="1">
                  <a:latin typeface="Bookman Old Style" panose="02050604050505020204" pitchFamily="18" charset="0"/>
                  <a:cs typeface="Arial" pitchFamily="34" charset="0"/>
                </a:rPr>
                <a:t> we go,</a:t>
              </a:r>
            </a:p>
            <a:p>
              <a:pPr algn="ctr" defTabSz="1019175">
                <a:lnSpc>
                  <a:spcPct val="150000"/>
                </a:lnSpc>
                <a:defRPr/>
              </a:pPr>
              <a:r>
                <a:rPr lang="en-US" sz="800" b="1">
                  <a:latin typeface="Bookman Old Style" panose="02050604050505020204" pitchFamily="18" charset="0"/>
                  <a:cs typeface="Arial" pitchFamily="34" charset="0"/>
                </a:rPr>
                <a:t> You will always know</a:t>
              </a:r>
            </a:p>
            <a:p>
              <a:pPr algn="ctr" defTabSz="1019175">
                <a:lnSpc>
                  <a:spcPct val="150000"/>
                </a:lnSpc>
                <a:defRPr/>
              </a:pPr>
              <a:r>
                <a:rPr lang="en-US" sz="800" b="1">
                  <a:latin typeface="Bookman Old Style" panose="02050604050505020204" pitchFamily="18" charset="0"/>
                  <a:cs typeface="Arial" pitchFamily="34" charset="0"/>
                </a:rPr>
                <a:t>That THE ARMY GOES ROLLING ALONG.</a:t>
              </a:r>
            </a:p>
            <a:p>
              <a:pPr algn="ctr" defTabSz="1019175">
                <a:defRPr/>
              </a:pPr>
              <a:endParaRPr lang="en-US" sz="800" b="1">
                <a:latin typeface="Bookman Old Style" panose="02050604050505020204" pitchFamily="18" charset="0"/>
                <a:cs typeface="Arial" pitchFamily="34" charset="0"/>
              </a:endParaRPr>
            </a:p>
          </p:txBody>
        </p:sp>
      </p:grpSp>
      <p:sp>
        <p:nvSpPr>
          <p:cNvPr id="23" name="Rectangle 22"/>
          <p:cNvSpPr/>
          <p:nvPr/>
        </p:nvSpPr>
        <p:spPr>
          <a:xfrm>
            <a:off x="4724400" y="4648200"/>
            <a:ext cx="4572000" cy="1261884"/>
          </a:xfrm>
          <a:prstGeom prst="rect">
            <a:avLst/>
          </a:prstGeom>
        </p:spPr>
        <p:txBody>
          <a:bodyPr>
            <a:spAutoFit/>
          </a:bodyPr>
          <a:lstStyle/>
          <a:p>
            <a:endParaRPr lang="en-US" sz="1600" dirty="0">
              <a:latin typeface="Bookman Old Style" panose="02050604050505020204" pitchFamily="18" charset="0"/>
              <a:cs typeface="Arial" pitchFamily="34" charset="0"/>
            </a:endParaRPr>
          </a:p>
          <a:p>
            <a:pPr algn="ctr"/>
            <a:r>
              <a:rPr lang="en-US" sz="1400" dirty="0">
                <a:latin typeface="Bookman Old Style" panose="02050604050505020204" pitchFamily="18" charset="0"/>
                <a:cs typeface="Arial" pitchFamily="34" charset="0"/>
              </a:rPr>
              <a:t> </a:t>
            </a:r>
            <a:r>
              <a:rPr lang="en-US" sz="1400" b="1" dirty="0">
                <a:latin typeface="Bookman Old Style" panose="02050604050505020204" pitchFamily="18" charset="0"/>
                <a:cs typeface="Arial" pitchFamily="34" charset="0"/>
              </a:rPr>
              <a:t>Kentucky Veterans Cemetery - Central</a:t>
            </a:r>
          </a:p>
          <a:p>
            <a:pPr algn="ctr"/>
            <a:r>
              <a:rPr lang="en-US" sz="1400" b="1" dirty="0">
                <a:latin typeface="Bookman Old Style" panose="02050604050505020204" pitchFamily="18" charset="0"/>
                <a:cs typeface="Arial" pitchFamily="34" charset="0"/>
              </a:rPr>
              <a:t>Radcliff, Kentucky</a:t>
            </a:r>
          </a:p>
          <a:p>
            <a:pPr algn="ctr"/>
            <a:r>
              <a:rPr lang="en-US" sz="1600" b="1" dirty="0">
                <a:latin typeface="Bookman Old Style" panose="02050604050505020204" pitchFamily="18" charset="0"/>
                <a:cs typeface="Arial" pitchFamily="34" charset="0"/>
              </a:rPr>
              <a:t>September 11, 2023</a:t>
            </a:r>
          </a:p>
          <a:p>
            <a:pPr algn="ctr"/>
            <a:r>
              <a:rPr lang="en-US" sz="1600" b="1" dirty="0">
                <a:latin typeface="Bookman Old Style" panose="02050604050505020204" pitchFamily="18" charset="0"/>
                <a:cs typeface="Arial" pitchFamily="34" charset="0"/>
              </a:rPr>
              <a:t>8:15 A.M</a:t>
            </a:r>
            <a:endParaRPr lang="en-US" sz="1600" dirty="0">
              <a:latin typeface="Bookman Old Style" panose="02050604050505020204" pitchFamily="18" charset="0"/>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3376" y="2073573"/>
            <a:ext cx="3786483" cy="2520378"/>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5867400"/>
            <a:ext cx="1122752" cy="63975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3400" y="5874868"/>
            <a:ext cx="759278" cy="75453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007318" y="152400"/>
            <a:ext cx="4038600" cy="6553200"/>
          </a:xfrm>
          <a:prstGeom prst="rect">
            <a:avLst/>
          </a:prstGeom>
          <a:noFill/>
          <a:ln w="85725" cmpd="thickThin">
            <a:solidFill>
              <a:srgbClr val="FFC000"/>
            </a:solidFill>
          </a:ln>
        </p:spPr>
        <p:txBody>
          <a:bodyPr wrap="square" rtlCol="0">
            <a:spAutoFit/>
          </a:bodyPr>
          <a:lstStyle/>
          <a:p>
            <a:endParaRPr lang="en-US"/>
          </a:p>
        </p:txBody>
      </p:sp>
      <p:sp>
        <p:nvSpPr>
          <p:cNvPr id="15" name="TextBox 14"/>
          <p:cNvSpPr txBox="1"/>
          <p:nvPr/>
        </p:nvSpPr>
        <p:spPr>
          <a:xfrm>
            <a:off x="76200" y="152400"/>
            <a:ext cx="4038600" cy="6553200"/>
          </a:xfrm>
          <a:prstGeom prst="rect">
            <a:avLst/>
          </a:prstGeom>
          <a:noFill/>
          <a:ln w="85725" cmpd="thickThin">
            <a:solidFill>
              <a:srgbClr val="FFC000"/>
            </a:solidFill>
          </a:ln>
        </p:spPr>
        <p:txBody>
          <a:bodyPr wrap="square" rtlCol="0">
            <a:spAutoFit/>
          </a:bodyPr>
          <a:lstStyle/>
          <a:p>
            <a:endParaRPr lang="en-US"/>
          </a:p>
        </p:txBody>
      </p:sp>
      <p:grpSp>
        <p:nvGrpSpPr>
          <p:cNvPr id="12" name="Group 11"/>
          <p:cNvGrpSpPr/>
          <p:nvPr/>
        </p:nvGrpSpPr>
        <p:grpSpPr>
          <a:xfrm>
            <a:off x="76200" y="316468"/>
            <a:ext cx="4801314" cy="5544234"/>
            <a:chOff x="274320" y="316468"/>
            <a:chExt cx="4801314" cy="5544234"/>
          </a:xfrm>
        </p:grpSpPr>
        <p:sp>
          <p:nvSpPr>
            <p:cNvPr id="10" name="TextBox 9"/>
            <p:cNvSpPr txBox="1"/>
            <p:nvPr/>
          </p:nvSpPr>
          <p:spPr>
            <a:xfrm>
              <a:off x="411228" y="316468"/>
              <a:ext cx="3749291" cy="369332"/>
            </a:xfrm>
            <a:prstGeom prst="rect">
              <a:avLst/>
            </a:prstGeom>
            <a:noFill/>
          </p:spPr>
          <p:txBody>
            <a:bodyPr wrap="square" rtlCol="0">
              <a:spAutoFit/>
            </a:bodyPr>
            <a:lstStyle/>
            <a:p>
              <a:pPr algn="ctr"/>
              <a:r>
                <a:rPr lang="en-US" b="1" u="sng">
                  <a:latin typeface="Bookman Old Style" panose="02050604050505020204" pitchFamily="18" charset="0"/>
                  <a:cs typeface="Arial" pitchFamily="34" charset="0"/>
                </a:rPr>
                <a:t>SEQUENCE OF EVENTS</a:t>
              </a:r>
            </a:p>
          </p:txBody>
        </p:sp>
        <p:sp>
          <p:nvSpPr>
            <p:cNvPr id="11" name="TextBox 10"/>
            <p:cNvSpPr txBox="1"/>
            <p:nvPr/>
          </p:nvSpPr>
          <p:spPr>
            <a:xfrm>
              <a:off x="274320" y="782389"/>
              <a:ext cx="4801314" cy="5078313"/>
            </a:xfrm>
            <a:prstGeom prst="rect">
              <a:avLst/>
            </a:prstGeom>
            <a:noFill/>
          </p:spPr>
          <p:txBody>
            <a:bodyPr wrap="none" lIns="91440" tIns="45720" rIns="91440" bIns="45720" rtlCol="0" anchor="t">
              <a:spAutoFit/>
            </a:bodyPr>
            <a:lstStyle/>
            <a:p>
              <a:endParaRPr lang="en-US" sz="900" b="1" dirty="0">
                <a:latin typeface="Bookman Old Style" panose="02050604050505020204" pitchFamily="18" charset="0"/>
                <a:cs typeface="Arial" pitchFamily="34" charset="0"/>
              </a:endParaRPr>
            </a:p>
            <a:p>
              <a:r>
                <a:rPr lang="en-US" sz="900" b="1" dirty="0">
                  <a:latin typeface="Bookman Old Style"/>
                  <a:cs typeface="Arial"/>
                </a:rPr>
                <a:t>Pre-ceremony Music</a:t>
              </a:r>
              <a:r>
                <a:rPr lang="en-US" sz="900" dirty="0">
                  <a:latin typeface="Bookman Old Style"/>
                  <a:cs typeface="Arial"/>
                </a:rPr>
                <a:t>	100</a:t>
              </a:r>
              <a:r>
                <a:rPr lang="en-US" sz="900" baseline="30000" dirty="0">
                  <a:latin typeface="Bookman Old Style"/>
                  <a:cs typeface="Arial"/>
                </a:rPr>
                <a:t>TH</a:t>
              </a:r>
              <a:r>
                <a:rPr lang="en-US" sz="900" dirty="0">
                  <a:latin typeface="Bookman Old Style"/>
                  <a:cs typeface="Arial"/>
                </a:rPr>
                <a:t> Army Band</a:t>
              </a:r>
            </a:p>
            <a:p>
              <a:endParaRPr lang="en-US" sz="900" dirty="0">
                <a:latin typeface="Bookman Old Style" panose="02050604050505020204" pitchFamily="18" charset="0"/>
                <a:cs typeface="Arial" pitchFamily="34" charset="0"/>
              </a:endParaRPr>
            </a:p>
            <a:p>
              <a:r>
                <a:rPr lang="en-US" sz="900" b="1" dirty="0">
                  <a:latin typeface="Bookman Old Style"/>
                  <a:cs typeface="Arial"/>
                </a:rPr>
                <a:t>National Anthem	</a:t>
              </a:r>
              <a:r>
                <a:rPr lang="en-US" sz="900" dirty="0">
                  <a:latin typeface="Bookman Old Style"/>
                  <a:cs typeface="Arial"/>
                </a:rPr>
                <a:t>100</a:t>
              </a:r>
              <a:r>
                <a:rPr lang="en-US" sz="900" baseline="30000" dirty="0">
                  <a:latin typeface="Bookman Old Style"/>
                  <a:cs typeface="Arial"/>
                </a:rPr>
                <a:t>TH</a:t>
              </a:r>
              <a:r>
                <a:rPr lang="en-US" sz="900" dirty="0">
                  <a:latin typeface="Bookman Old Style"/>
                  <a:cs typeface="Arial"/>
                </a:rPr>
                <a:t> Army Band</a:t>
              </a:r>
            </a:p>
            <a:p>
              <a:endParaRPr lang="en-US" sz="900" dirty="0">
                <a:latin typeface="Bookman Old Style" panose="02050604050505020204" pitchFamily="18" charset="0"/>
                <a:cs typeface="Arial" pitchFamily="34" charset="0"/>
              </a:endParaRPr>
            </a:p>
            <a:p>
              <a:r>
                <a:rPr lang="en-US" sz="900" b="1" dirty="0">
                  <a:latin typeface="Bookman Old Style"/>
                  <a:cs typeface="Arial"/>
                </a:rPr>
                <a:t>Invocation</a:t>
              </a:r>
              <a:r>
                <a:rPr lang="en-US" sz="900" dirty="0">
                  <a:latin typeface="Bookman Old Style"/>
                  <a:cs typeface="Arial"/>
                </a:rPr>
                <a:t>		Chaplain (LTC) Douglas Yates</a:t>
              </a:r>
            </a:p>
            <a:p>
              <a:r>
                <a:rPr lang="en-US" sz="900" dirty="0">
                  <a:latin typeface="Bookman Old Style"/>
                  <a:cs typeface="Arial"/>
                </a:rPr>
                <a:t>		</a:t>
              </a:r>
            </a:p>
            <a:p>
              <a:r>
                <a:rPr lang="en-US" sz="900" b="1" dirty="0">
                  <a:latin typeface="Bookman Old Style"/>
                  <a:cs typeface="Arial"/>
                </a:rPr>
                <a:t>Welcome		</a:t>
              </a:r>
              <a:r>
                <a:rPr lang="en-US" sz="900" dirty="0">
                  <a:latin typeface="Bookman Old Style"/>
                  <a:cs typeface="Arial"/>
                </a:rPr>
                <a:t>Mr. Whitney Allen</a:t>
              </a:r>
            </a:p>
            <a:p>
              <a:r>
                <a:rPr lang="en-US" sz="900" dirty="0">
                  <a:latin typeface="Bookman Old Style"/>
                  <a:cs typeface="Arial"/>
                </a:rPr>
                <a:t>		Commissioner, Kentucky</a:t>
              </a:r>
            </a:p>
            <a:p>
              <a:r>
                <a:rPr lang="en-US" sz="900" dirty="0">
                  <a:latin typeface="Bookman Old Style"/>
                  <a:cs typeface="Arial"/>
                </a:rPr>
                <a:t>		Department of Veterans Affairs</a:t>
              </a:r>
            </a:p>
            <a:p>
              <a:endParaRPr lang="en-US" sz="900" b="1" dirty="0">
                <a:latin typeface="Bookman Old Style" panose="02050604050505020204" pitchFamily="18" charset="0"/>
                <a:cs typeface="Arial" pitchFamily="34" charset="0"/>
              </a:endParaRPr>
            </a:p>
            <a:p>
              <a:r>
                <a:rPr lang="en-US" sz="900" b="1" dirty="0">
                  <a:latin typeface="Bookman Old Style"/>
                  <a:cs typeface="Arial"/>
                </a:rPr>
                <a:t>Address</a:t>
              </a:r>
              <a:r>
                <a:rPr lang="en-US" sz="900" dirty="0">
                  <a:latin typeface="Bookman Old Style"/>
                  <a:cs typeface="Arial"/>
                </a:rPr>
                <a:t>		Major General Johnny Davis</a:t>
              </a:r>
            </a:p>
            <a:p>
              <a:r>
                <a:rPr lang="en-US" sz="900" dirty="0">
                  <a:latin typeface="Bookman Old Style"/>
                  <a:cs typeface="Arial"/>
                </a:rPr>
                <a:t>		Commanding General</a:t>
              </a:r>
            </a:p>
            <a:p>
              <a:r>
                <a:rPr lang="en-US" sz="900" dirty="0">
                  <a:latin typeface="Bookman Old Style"/>
                  <a:cs typeface="Arial"/>
                </a:rPr>
                <a:t>		USAREC and Fort Knox</a:t>
              </a:r>
            </a:p>
            <a:p>
              <a:endParaRPr lang="en-US" sz="900" dirty="0">
                <a:latin typeface="Bookman Old Style" panose="02050604050505020204" pitchFamily="18" charset="0"/>
                <a:cs typeface="Arial" pitchFamily="34" charset="0"/>
              </a:endParaRPr>
            </a:p>
            <a:p>
              <a:r>
                <a:rPr lang="en-US" sz="900" b="1" dirty="0">
                  <a:latin typeface="Bookman Old Style"/>
                  <a:cs typeface="Arial"/>
                </a:rPr>
                <a:t>Flag Folding		</a:t>
              </a:r>
              <a:r>
                <a:rPr lang="en-US" sz="900" dirty="0">
                  <a:latin typeface="Bookman Old Style"/>
                  <a:cs typeface="Arial"/>
                </a:rPr>
                <a:t>HRC Honor Guard</a:t>
              </a:r>
            </a:p>
            <a:p>
              <a:endParaRPr lang="en-US" sz="900" b="1" dirty="0">
                <a:latin typeface="Bookman Old Style" panose="02050604050505020204" pitchFamily="18" charset="0"/>
                <a:cs typeface="Arial" pitchFamily="34" charset="0"/>
              </a:endParaRPr>
            </a:p>
            <a:p>
              <a:r>
                <a:rPr lang="en-US" sz="900" b="1" dirty="0">
                  <a:latin typeface="Bookman Old Style"/>
                  <a:cs typeface="Arial"/>
                </a:rPr>
                <a:t>Tolling of the Bell</a:t>
              </a:r>
              <a:r>
                <a:rPr lang="en-US" sz="900" b="1">
                  <a:latin typeface="Bookman Old Style"/>
                  <a:cs typeface="Arial"/>
                </a:rPr>
                <a:t>	</a:t>
              </a:r>
              <a:r>
                <a:rPr lang="en-US" sz="900">
                  <a:latin typeface="Bookman Old Style"/>
                  <a:cs typeface="Arial"/>
                </a:rPr>
                <a:t>Lead </a:t>
              </a:r>
              <a:r>
                <a:rPr lang="en-US" sz="900" dirty="0">
                  <a:latin typeface="Bookman Old Style"/>
                  <a:cs typeface="Arial"/>
                </a:rPr>
                <a:t>Fire Inspector Jo </a:t>
              </a:r>
              <a:r>
                <a:rPr lang="en-US" sz="900" dirty="0" err="1">
                  <a:latin typeface="Bookman Old Style"/>
                  <a:cs typeface="Arial"/>
                </a:rPr>
                <a:t>Cruea</a:t>
              </a:r>
              <a:endParaRPr lang="en-US" sz="900" dirty="0">
                <a:latin typeface="Bookman Old Style"/>
                <a:cs typeface="Arial"/>
              </a:endParaRPr>
            </a:p>
            <a:p>
              <a:r>
                <a:rPr lang="en-US" sz="900" dirty="0">
                  <a:latin typeface="Bookman Old Style"/>
                  <a:cs typeface="Arial"/>
                </a:rPr>
                <a:t>		</a:t>
              </a:r>
            </a:p>
            <a:p>
              <a:r>
                <a:rPr lang="en-US" sz="900" b="1" dirty="0">
                  <a:latin typeface="Bookman Old Style"/>
                  <a:cs typeface="Arial"/>
                </a:rPr>
                <a:t>Amazing Grace</a:t>
              </a:r>
              <a:r>
                <a:rPr lang="en-US" sz="900" dirty="0">
                  <a:latin typeface="Bookman Old Style"/>
                  <a:cs typeface="Arial"/>
                </a:rPr>
                <a:t>		100</a:t>
              </a:r>
              <a:r>
                <a:rPr lang="en-US" sz="900" baseline="30000" dirty="0">
                  <a:latin typeface="Bookman Old Style"/>
                  <a:cs typeface="Arial"/>
                </a:rPr>
                <a:t>TH</a:t>
              </a:r>
              <a:r>
                <a:rPr lang="en-US" sz="900" dirty="0">
                  <a:latin typeface="Bookman Old Style"/>
                  <a:cs typeface="Arial"/>
                </a:rPr>
                <a:t> Army Band</a:t>
              </a:r>
            </a:p>
            <a:p>
              <a:endParaRPr lang="en-US" sz="900" dirty="0">
                <a:latin typeface="Bookman Old Style" panose="02050604050505020204" pitchFamily="18" charset="0"/>
                <a:cs typeface="Arial" pitchFamily="34" charset="0"/>
              </a:endParaRPr>
            </a:p>
            <a:p>
              <a:r>
                <a:rPr lang="en-US" sz="900" b="1" dirty="0">
                  <a:latin typeface="Bookman Old Style"/>
                  <a:cs typeface="Arial"/>
                </a:rPr>
                <a:t>Moment of Silence</a:t>
              </a:r>
              <a:r>
                <a:rPr lang="en-US" sz="900" dirty="0">
                  <a:latin typeface="Bookman Old Style"/>
                  <a:cs typeface="Arial"/>
                </a:rPr>
                <a:t>	All Guests</a:t>
              </a:r>
            </a:p>
            <a:p>
              <a:endParaRPr lang="en-US" sz="900" dirty="0">
                <a:latin typeface="Bookman Old Style" panose="02050604050505020204" pitchFamily="18" charset="0"/>
                <a:cs typeface="Arial" pitchFamily="34" charset="0"/>
              </a:endParaRPr>
            </a:p>
            <a:p>
              <a:r>
                <a:rPr lang="en-US" sz="900" b="1" dirty="0">
                  <a:latin typeface="Bookman Old Style"/>
                  <a:cs typeface="Arial"/>
                </a:rPr>
                <a:t>Wreath Laying</a:t>
              </a:r>
              <a:r>
                <a:rPr lang="en-US" sz="900" dirty="0">
                  <a:latin typeface="Bookman Old Style"/>
                  <a:cs typeface="Arial"/>
                </a:rPr>
                <a:t>		Major General Johnny Davis</a:t>
              </a:r>
            </a:p>
            <a:p>
              <a:r>
                <a:rPr lang="en-US" sz="900" dirty="0">
                  <a:latin typeface="Bookman Old Style"/>
                  <a:cs typeface="Arial"/>
                </a:rPr>
                <a:t>		Battalion Chief Ryan Pratt</a:t>
              </a:r>
            </a:p>
            <a:p>
              <a:r>
                <a:rPr lang="en-US" sz="900" dirty="0">
                  <a:latin typeface="Bookman Old Style"/>
                  <a:cs typeface="Arial"/>
                </a:rPr>
                <a:t>		Deputy Chief Gerry LaPlace</a:t>
              </a:r>
            </a:p>
            <a:p>
              <a:endParaRPr lang="en-US" sz="900" dirty="0">
                <a:latin typeface="Bookman Old Style" panose="02050604050505020204" pitchFamily="18" charset="0"/>
                <a:cs typeface="Arial" pitchFamily="34" charset="0"/>
              </a:endParaRPr>
            </a:p>
            <a:p>
              <a:r>
                <a:rPr lang="en-US" sz="900" b="1" dirty="0">
                  <a:latin typeface="Bookman Old Style"/>
                  <a:cs typeface="Arial"/>
                </a:rPr>
                <a:t>21 Gun Salute		</a:t>
              </a:r>
              <a:r>
                <a:rPr lang="en-US" sz="900" dirty="0">
                  <a:latin typeface="Bookman Old Style"/>
                  <a:cs typeface="Arial"/>
                </a:rPr>
                <a:t>19</a:t>
              </a:r>
              <a:r>
                <a:rPr lang="en-US" sz="900" baseline="30000" dirty="0">
                  <a:latin typeface="Bookman Old Style"/>
                  <a:cs typeface="Arial"/>
                </a:rPr>
                <a:t>TH</a:t>
              </a:r>
              <a:r>
                <a:rPr lang="en-US" sz="900" dirty="0">
                  <a:latin typeface="Bookman Old Style"/>
                  <a:cs typeface="Arial"/>
                </a:rPr>
                <a:t> Engineer Battalion</a:t>
              </a:r>
              <a:r>
                <a:rPr lang="en-US" sz="900" b="1" dirty="0">
                  <a:latin typeface="Bookman Old Style"/>
                  <a:cs typeface="Arial"/>
                </a:rPr>
                <a:t>		</a:t>
              </a:r>
            </a:p>
            <a:p>
              <a:endParaRPr lang="en-US" sz="900" dirty="0">
                <a:latin typeface="Bookman Old Style" panose="02050604050505020204" pitchFamily="18" charset="0"/>
                <a:cs typeface="Arial" pitchFamily="34" charset="0"/>
              </a:endParaRPr>
            </a:p>
            <a:p>
              <a:r>
                <a:rPr lang="en-US" sz="900" b="1" dirty="0">
                  <a:latin typeface="Bookman Old Style"/>
                  <a:cs typeface="Arial"/>
                </a:rPr>
                <a:t>Taps</a:t>
              </a:r>
              <a:r>
                <a:rPr lang="en-US" sz="900" dirty="0">
                  <a:latin typeface="Bookman Old Style"/>
                  <a:cs typeface="Arial"/>
                </a:rPr>
                <a:t>		100</a:t>
              </a:r>
              <a:r>
                <a:rPr lang="en-US" sz="900" baseline="30000" dirty="0">
                  <a:latin typeface="Bookman Old Style"/>
                  <a:cs typeface="Arial"/>
                </a:rPr>
                <a:t>TH</a:t>
              </a:r>
              <a:r>
                <a:rPr lang="en-US" sz="900" dirty="0">
                  <a:latin typeface="Bookman Old Style"/>
                  <a:cs typeface="Arial"/>
                </a:rPr>
                <a:t> Army Band</a:t>
              </a:r>
            </a:p>
            <a:p>
              <a:endParaRPr lang="en-US" sz="900" dirty="0">
                <a:latin typeface="Bookman Old Style"/>
                <a:cs typeface="Arial"/>
              </a:endParaRPr>
            </a:p>
            <a:p>
              <a:r>
                <a:rPr lang="en-US" sz="900" b="1" dirty="0">
                  <a:latin typeface="Bookman Old Style"/>
                  <a:cs typeface="Arial"/>
                </a:rPr>
                <a:t>God Bless America	</a:t>
              </a:r>
              <a:r>
                <a:rPr lang="en-US" sz="900" dirty="0">
                  <a:latin typeface="Bookman Old Style"/>
                  <a:cs typeface="Arial"/>
                </a:rPr>
                <a:t>100</a:t>
              </a:r>
              <a:r>
                <a:rPr lang="en-US" sz="900" baseline="30000" dirty="0">
                  <a:latin typeface="Bookman Old Style"/>
                  <a:cs typeface="Arial"/>
                </a:rPr>
                <a:t>TH</a:t>
              </a:r>
              <a:r>
                <a:rPr lang="en-US" sz="900" dirty="0">
                  <a:latin typeface="Bookman Old Style"/>
                  <a:cs typeface="Arial"/>
                </a:rPr>
                <a:t> Army Band</a:t>
              </a:r>
            </a:p>
            <a:p>
              <a:endParaRPr lang="en-US" sz="900" b="1" dirty="0">
                <a:latin typeface="Bookman Old Style" panose="02050604050505020204" pitchFamily="18" charset="0"/>
                <a:cs typeface="Arial" pitchFamily="34" charset="0"/>
              </a:endParaRPr>
            </a:p>
            <a:p>
              <a:r>
                <a:rPr lang="en-US" sz="900" b="1" dirty="0">
                  <a:latin typeface="Bookman Old Style"/>
                  <a:cs typeface="Arial"/>
                </a:rPr>
                <a:t>Closing Music</a:t>
              </a:r>
              <a:r>
                <a:rPr lang="en-US" sz="900" dirty="0">
                  <a:latin typeface="Bookman Old Style"/>
                  <a:cs typeface="Arial"/>
                </a:rPr>
                <a:t>		100</a:t>
              </a:r>
              <a:r>
                <a:rPr lang="en-US" sz="900" baseline="30000" dirty="0">
                  <a:latin typeface="Bookman Old Style"/>
                  <a:cs typeface="Arial"/>
                </a:rPr>
                <a:t>TH</a:t>
              </a:r>
              <a:r>
                <a:rPr lang="en-US" sz="900" dirty="0">
                  <a:latin typeface="Bookman Old Style"/>
                  <a:cs typeface="Arial"/>
                </a:rPr>
                <a:t> Army Band</a:t>
              </a:r>
            </a:p>
            <a:p>
              <a:endParaRPr lang="en-US" sz="900" b="1" dirty="0">
                <a:latin typeface="Bookman Old Style" panose="02050604050505020204" pitchFamily="18" charset="0"/>
                <a:cs typeface="Arial" pitchFamily="34" charset="0"/>
              </a:endParaRPr>
            </a:p>
            <a:p>
              <a:endParaRPr lang="en-US" sz="900" dirty="0">
                <a:latin typeface="Bookman Old Style" panose="02050604050505020204" pitchFamily="18" charset="0"/>
                <a:cs typeface="Arial" pitchFamily="34" charset="0"/>
              </a:endParaRPr>
            </a:p>
          </p:txBody>
        </p:sp>
      </p:grpSp>
      <p:sp>
        <p:nvSpPr>
          <p:cNvPr id="13" name="Text Box 95"/>
          <p:cNvSpPr txBox="1">
            <a:spLocks noChangeArrowheads="1"/>
          </p:cNvSpPr>
          <p:nvPr/>
        </p:nvSpPr>
        <p:spPr bwMode="auto">
          <a:xfrm>
            <a:off x="5105400" y="151368"/>
            <a:ext cx="3810000" cy="6982068"/>
          </a:xfrm>
          <a:prstGeom prst="rect">
            <a:avLst/>
          </a:prstGeom>
          <a:noFill/>
          <a:ln w="9525">
            <a:noFill/>
            <a:miter lim="800000"/>
            <a:headEnd/>
            <a:tailEnd/>
          </a:ln>
        </p:spPr>
        <p:txBody>
          <a:bodyPr wrap="square" lIns="101882" tIns="50941" rIns="101882" bIns="50941">
            <a:spAutoFit/>
          </a:bodyPr>
          <a:lstStyle/>
          <a:p>
            <a:pPr defTabSz="1019175">
              <a:spcAft>
                <a:spcPts val="600"/>
              </a:spcAft>
            </a:pPr>
            <a:r>
              <a:rPr lang="en-US" sz="850" b="1" i="1">
                <a:latin typeface="Bookman Old Style" panose="02050604050505020204" pitchFamily="18" charset="0"/>
                <a:cs typeface="Arial" pitchFamily="34" charset="0"/>
              </a:rPr>
              <a:t>SOLDIER’S CREED</a:t>
            </a:r>
          </a:p>
          <a:p>
            <a:pPr defTabSz="1019175">
              <a:tabLst>
                <a:tab pos="117475" algn="l"/>
              </a:tabLst>
            </a:pPr>
            <a:r>
              <a:rPr lang="en-US" sz="850">
                <a:latin typeface="Bookman Old Style" panose="02050604050505020204" pitchFamily="18" charset="0"/>
                <a:cs typeface="Arial" pitchFamily="34" charset="0"/>
              </a:rPr>
              <a:t>I am an American Soldier.</a:t>
            </a:r>
          </a:p>
          <a:p>
            <a:pPr defTabSz="1019175">
              <a:tabLst>
                <a:tab pos="117475" algn="l"/>
              </a:tabLst>
            </a:pPr>
            <a:r>
              <a:rPr lang="en-US" sz="850">
                <a:latin typeface="Bookman Old Style" panose="02050604050505020204" pitchFamily="18" charset="0"/>
                <a:cs typeface="Arial" pitchFamily="34" charset="0"/>
              </a:rPr>
              <a:t>I am a Warrior and member of a team. </a:t>
            </a:r>
          </a:p>
          <a:p>
            <a:pPr defTabSz="1019175">
              <a:tabLst>
                <a:tab pos="117475" algn="l"/>
              </a:tabLst>
            </a:pPr>
            <a:r>
              <a:rPr lang="en-US" sz="850">
                <a:latin typeface="Bookman Old Style" panose="02050604050505020204" pitchFamily="18" charset="0"/>
                <a:cs typeface="Arial" pitchFamily="34" charset="0"/>
              </a:rPr>
              <a:t>I serve the people of the United States, and live the Army Values.</a:t>
            </a:r>
          </a:p>
          <a:p>
            <a:pPr defTabSz="1019175">
              <a:tabLst>
                <a:tab pos="117475" algn="l"/>
              </a:tabLst>
            </a:pPr>
            <a:r>
              <a:rPr lang="en-US" sz="850">
                <a:latin typeface="Bookman Old Style" panose="02050604050505020204" pitchFamily="18" charset="0"/>
                <a:cs typeface="Arial" pitchFamily="34" charset="0"/>
              </a:rPr>
              <a:t>I will always place the mission first.</a:t>
            </a:r>
          </a:p>
          <a:p>
            <a:pPr defTabSz="1019175">
              <a:tabLst>
                <a:tab pos="117475" algn="l"/>
              </a:tabLst>
            </a:pPr>
            <a:r>
              <a:rPr lang="en-US" sz="850">
                <a:latin typeface="Bookman Old Style" panose="02050604050505020204" pitchFamily="18" charset="0"/>
                <a:cs typeface="Arial" pitchFamily="34" charset="0"/>
              </a:rPr>
              <a:t>I will never accept defeat.</a:t>
            </a:r>
          </a:p>
          <a:p>
            <a:pPr defTabSz="1019175">
              <a:tabLst>
                <a:tab pos="117475" algn="l"/>
              </a:tabLst>
            </a:pPr>
            <a:r>
              <a:rPr lang="en-US" sz="850">
                <a:latin typeface="Bookman Old Style" panose="02050604050505020204" pitchFamily="18" charset="0"/>
                <a:cs typeface="Arial" pitchFamily="34" charset="0"/>
              </a:rPr>
              <a:t>I will never quit.</a:t>
            </a:r>
          </a:p>
          <a:p>
            <a:pPr defTabSz="1019175">
              <a:tabLst>
                <a:tab pos="117475" algn="l"/>
              </a:tabLst>
            </a:pPr>
            <a:r>
              <a:rPr lang="en-US" sz="850">
                <a:latin typeface="Bookman Old Style" panose="02050604050505020204" pitchFamily="18" charset="0"/>
                <a:cs typeface="Arial" pitchFamily="34" charset="0"/>
              </a:rPr>
              <a:t>I will never leave a fallen comrade.</a:t>
            </a:r>
          </a:p>
          <a:p>
            <a:pPr defTabSz="1019175">
              <a:tabLst>
                <a:tab pos="117475" algn="l"/>
              </a:tabLst>
            </a:pPr>
            <a:r>
              <a:rPr lang="en-US" sz="850">
                <a:latin typeface="Bookman Old Style" panose="02050604050505020204" pitchFamily="18" charset="0"/>
                <a:cs typeface="Arial" pitchFamily="34" charset="0"/>
              </a:rPr>
              <a:t>I am disciplined, physically and mentally tough, trained and proficient in my warrior tasks and drills.  </a:t>
            </a:r>
          </a:p>
          <a:p>
            <a:pPr defTabSz="1019175">
              <a:tabLst>
                <a:tab pos="117475" algn="l"/>
              </a:tabLst>
            </a:pPr>
            <a:r>
              <a:rPr lang="en-US" sz="850">
                <a:latin typeface="Bookman Old Style" panose="02050604050505020204" pitchFamily="18" charset="0"/>
                <a:cs typeface="Arial" pitchFamily="34" charset="0"/>
              </a:rPr>
              <a:t>I always maintain my arms, my equipment and myself.</a:t>
            </a:r>
          </a:p>
          <a:p>
            <a:pPr defTabSz="1019175">
              <a:tabLst>
                <a:tab pos="117475" algn="l"/>
              </a:tabLst>
            </a:pPr>
            <a:r>
              <a:rPr lang="en-US" sz="850">
                <a:latin typeface="Bookman Old Style" panose="02050604050505020204" pitchFamily="18" charset="0"/>
                <a:cs typeface="Arial" pitchFamily="34" charset="0"/>
              </a:rPr>
              <a:t>I am an expert and I am a professional.</a:t>
            </a:r>
          </a:p>
          <a:p>
            <a:pPr defTabSz="1019175">
              <a:tabLst>
                <a:tab pos="117475" algn="l"/>
              </a:tabLst>
            </a:pPr>
            <a:r>
              <a:rPr lang="en-US" sz="850">
                <a:latin typeface="Bookman Old Style" panose="02050604050505020204" pitchFamily="18" charset="0"/>
                <a:cs typeface="Arial" pitchFamily="34" charset="0"/>
              </a:rPr>
              <a:t>I stand ready to deploy, engage, and destroy the enemies of the United States of America in close combat.</a:t>
            </a:r>
          </a:p>
          <a:p>
            <a:pPr defTabSz="1019175">
              <a:tabLst>
                <a:tab pos="117475" algn="l"/>
              </a:tabLst>
            </a:pPr>
            <a:r>
              <a:rPr lang="en-US" sz="850">
                <a:latin typeface="Bookman Old Style" panose="02050604050505020204" pitchFamily="18" charset="0"/>
                <a:cs typeface="Arial" pitchFamily="34" charset="0"/>
              </a:rPr>
              <a:t>I am a guardian of freedom and the American way of life.</a:t>
            </a:r>
          </a:p>
          <a:p>
            <a:pPr defTabSz="1019175">
              <a:tabLst>
                <a:tab pos="117475" algn="l"/>
              </a:tabLst>
            </a:pPr>
            <a:r>
              <a:rPr lang="en-US" sz="850">
                <a:latin typeface="Bookman Old Style" panose="02050604050505020204" pitchFamily="18" charset="0"/>
                <a:cs typeface="Arial" pitchFamily="34" charset="0"/>
              </a:rPr>
              <a:t>I am an American Soldier.</a:t>
            </a:r>
          </a:p>
          <a:p>
            <a:pPr defTabSz="1019175">
              <a:spcAft>
                <a:spcPts val="600"/>
              </a:spcAft>
            </a:pPr>
            <a:endParaRPr lang="en-US" sz="600" b="1" i="1">
              <a:latin typeface="Bookman Old Style" panose="02050604050505020204" pitchFamily="18" charset="0"/>
              <a:cs typeface="Arial" pitchFamily="34" charset="0"/>
            </a:endParaRPr>
          </a:p>
          <a:p>
            <a:pPr defTabSz="1019175">
              <a:spcAft>
                <a:spcPts val="600"/>
              </a:spcAft>
            </a:pPr>
            <a:r>
              <a:rPr lang="en-US" sz="850" b="1" i="1">
                <a:latin typeface="Bookman Old Style" panose="02050604050505020204" pitchFamily="18" charset="0"/>
                <a:cs typeface="Arial" pitchFamily="34" charset="0"/>
              </a:rPr>
              <a:t>DUTY CALLS</a:t>
            </a:r>
          </a:p>
          <a:p>
            <a:pPr algn="just" defTabSz="1019175"/>
            <a:r>
              <a:rPr lang="en-US" sz="850">
                <a:latin typeface="Bookman Old Style" panose="02050604050505020204" pitchFamily="18" charset="0"/>
                <a:cs typeface="Arial" pitchFamily="34" charset="0"/>
              </a:rPr>
              <a:t>I have no ambition in this world but one, and that is to be a firefighter.  The position may, in the eyes of some, appear to be a lowly one; but we who know the work which the firefighter has to do believe that theirs is a noble calling.  There is an adage which says that, “Nothing can be destroyed except by fire.”  We strive to preserve from destruction the wealth of the world which is the product of the industry of men, necessary for the comfort of both the rich and the poor.  We are defenders from fires of the art which has beautified the world, the product of the genius of men and the means of refinement of mankind.  But, above all, our proudest endeavor is to save the lives of men — the work of God Himself.  Under the impulse of such thoughts, the nobility of the occupation thrills us and stimulates us to deeds of daring, even at the supreme sacrifice.  Such considerations may not strike the average mind, but they are sufficient to fill to the limit our ambition in life and to make us serve the general purpose of human society.</a:t>
            </a:r>
          </a:p>
          <a:p>
            <a:pPr defTabSz="1019175">
              <a:lnSpc>
                <a:spcPct val="65000"/>
              </a:lnSpc>
            </a:pPr>
            <a:endParaRPr lang="en-US" sz="850">
              <a:latin typeface="Bookman Old Style" panose="02050604050505020204" pitchFamily="18" charset="0"/>
              <a:cs typeface="Arial" pitchFamily="34" charset="0"/>
            </a:endParaRPr>
          </a:p>
          <a:p>
            <a:pPr defTabSz="1019175"/>
            <a:r>
              <a:rPr lang="en-US" sz="800">
                <a:latin typeface="Bookman Old Style" panose="02050604050505020204" pitchFamily="18" charset="0"/>
                <a:cs typeface="Arial" pitchFamily="34" charset="0"/>
              </a:rPr>
              <a:t>— </a:t>
            </a:r>
            <a:r>
              <a:rPr lang="en-US" sz="800" i="1">
                <a:latin typeface="Bookman Old Style" panose="02050604050505020204" pitchFamily="18" charset="0"/>
                <a:cs typeface="Arial" pitchFamily="34" charset="0"/>
              </a:rPr>
              <a:t>Chief Edward F. Croker, New York City Fire Department circa 1910</a:t>
            </a:r>
          </a:p>
          <a:p>
            <a:pPr defTabSz="1019175">
              <a:spcAft>
                <a:spcPts val="600"/>
              </a:spcAft>
            </a:pPr>
            <a:endParaRPr lang="en-US" sz="600">
              <a:latin typeface="Bookman Old Style" panose="02050604050505020204" pitchFamily="18" charset="0"/>
              <a:cs typeface="Arial" pitchFamily="34" charset="0"/>
            </a:endParaRPr>
          </a:p>
          <a:p>
            <a:pPr defTabSz="1019175">
              <a:spcAft>
                <a:spcPts val="600"/>
              </a:spcAft>
            </a:pPr>
            <a:r>
              <a:rPr lang="en-US" sz="850" b="1" i="1">
                <a:latin typeface="Bookman Old Style" panose="02050604050505020204" pitchFamily="18" charset="0"/>
                <a:cs typeface="Arial" pitchFamily="34" charset="0"/>
              </a:rPr>
              <a:t>POLICE OFFICER’S PRAYER</a:t>
            </a:r>
          </a:p>
          <a:p>
            <a:pPr algn="just" defTabSz="1019175"/>
            <a:r>
              <a:rPr lang="en-US" sz="850">
                <a:latin typeface="Bookman Old Style" panose="02050604050505020204" pitchFamily="18" charset="0"/>
                <a:cs typeface="Arial" pitchFamily="34" charset="0"/>
              </a:rPr>
              <a:t>When I start my tour of duty God, wherever crime may be, as I walk the darkened streets alone, let me be close to Thee.  Please give me understanding with both the young and old.  Let me listen with attention until their story's told.  Let me never make a judgment in a rash or callous way, but let me hold my patience, let each man have his say.  Lord, if some dark and dreary night, I must give my life, Lord, with your everlasting love, protect my children and my spouse.</a:t>
            </a:r>
          </a:p>
          <a:p>
            <a:pPr algn="just" defTabSz="1019175"/>
            <a:endParaRPr lang="en-US" sz="850">
              <a:latin typeface="Bookman Old Style" panose="02050604050505020204" pitchFamily="18" charset="0"/>
              <a:cs typeface="Arial" pitchFamily="34" charset="0"/>
            </a:endParaRPr>
          </a:p>
          <a:p>
            <a:pPr algn="just" defTabSz="1019175"/>
            <a:r>
              <a:rPr lang="en-US" sz="800">
                <a:latin typeface="Bookman Old Style" panose="02050604050505020204" pitchFamily="18" charset="0"/>
                <a:cs typeface="Arial" pitchFamily="34" charset="0"/>
              </a:rPr>
              <a:t>—</a:t>
            </a:r>
            <a:r>
              <a:rPr lang="en-US" sz="800" i="1">
                <a:latin typeface="Bookman Old Style" panose="02050604050505020204" pitchFamily="18" charset="0"/>
                <a:cs typeface="Arial" pitchFamily="34" charset="0"/>
              </a:rPr>
              <a:t> Author Unknown</a:t>
            </a:r>
          </a:p>
          <a:p>
            <a:pPr algn="just" defTabSz="1019175"/>
            <a:endParaRPr lang="en-US" sz="850">
              <a:latin typeface="Bookman Old Style" panose="02050604050505020204" pitchFamily="18" charset="0"/>
              <a:cs typeface="Arial" pitchFamily="34" charset="0"/>
            </a:endParaRPr>
          </a:p>
        </p:txBody>
      </p:sp>
      <p:cxnSp>
        <p:nvCxnSpPr>
          <p:cNvPr id="3" name="Straight Connector 2"/>
          <p:cNvCxnSpPr/>
          <p:nvPr/>
        </p:nvCxnSpPr>
        <p:spPr>
          <a:xfrm>
            <a:off x="5181600" y="3810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5181600" y="2667000"/>
            <a:ext cx="3733800"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5181600" y="5334000"/>
            <a:ext cx="37338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CAA0A7E5077349BB01F6B6D0FEE08E" ma:contentTypeVersion="1" ma:contentTypeDescription="Create a new document." ma:contentTypeScope="" ma:versionID="d9c30be05678abfbab1baf3c18104fcd">
  <xsd:schema xmlns:xsd="http://www.w3.org/2001/XMLSchema" xmlns:xs="http://www.w3.org/2001/XMLSchema" xmlns:p="http://schemas.microsoft.com/office/2006/metadata/properties" xmlns:ns1="http://schemas.microsoft.com/sharepoint/v3" xmlns:ns2="5d5aecae-9181-4bdf-854f-48dc74809978" targetNamespace="http://schemas.microsoft.com/office/2006/metadata/properties" ma:root="true" ma:fieldsID="a94691eb328dbb4ab8791c40cd2f612c" ns1:_="" ns2:_="">
    <xsd:import namespace="http://schemas.microsoft.com/sharepoint/v3"/>
    <xsd:import namespace="5d5aecae-9181-4bdf-854f-48dc74809978"/>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d5aecae-9181-4bdf-854f-48dc74809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CEE609-2449-4195-B4D6-B3BDFC3651A4}">
  <ds:schemaRefs>
    <ds:schemaRef ds:uri="248de226-9649-4240-8bfb-15b600037279"/>
    <ds:schemaRef ds:uri="fe40b97f-f325-46b3-babb-f4269e043981"/>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D7A8BEA4-65E1-4E57-A598-3BE4046831AF}"/>
</file>

<file path=customXml/itemProps3.xml><?xml version="1.0" encoding="utf-8"?>
<ds:datastoreItem xmlns:ds="http://schemas.openxmlformats.org/officeDocument/2006/customXml" ds:itemID="{6A1FD3F4-AC8A-4F63-8C67-DF42359737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TotalTime>
  <Words>930</Words>
  <Application>Microsoft Office PowerPoint</Application>
  <PresentationFormat>On-screen Show (4:3)</PresentationFormat>
  <Paragraphs>91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Bookman Old Style</vt:lpstr>
      <vt:lpstr>Calibri</vt:lpstr>
      <vt:lpstr>Office Theme</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howard.t.gleason</dc:creator>
  <cp:lastModifiedBy>Harvey</cp:lastModifiedBy>
  <cp:revision>2</cp:revision>
  <cp:lastPrinted>2021-08-17T14:00:46Z</cp:lastPrinted>
  <dcterms:created xsi:type="dcterms:W3CDTF">2014-09-02T11:24:34Z</dcterms:created>
  <dcterms:modified xsi:type="dcterms:W3CDTF">2023-08-21T18:52:29Z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0x01010061CAA0A7E5077349BB01F6B6D0FEE08E</vt:lpwstr>
  </property>
  <property fmtid="{D5CDD505-2E9C-101B-9397-08002B2CF9AE}" pid="3" name="MediaServiceImageTags">
    <vt:lpwstr/>
  </property>
</Properties>
</file>